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6858000" cy="9144000" type="screen4x3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6" d="100"/>
          <a:sy n="96" d="100"/>
        </p:scale>
        <p:origin x="1326" y="-27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GT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DB9742-9A91-49DF-BEDF-366309386504}" type="datetimeFigureOut">
              <a:rPr lang="es-GT" smtClean="0"/>
              <a:pPr/>
              <a:t>11/09/2017</a:t>
            </a:fld>
            <a:endParaRPr lang="es-GT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72EE79-7585-4622-8062-5AB5931C6803}" type="slidenum">
              <a:rPr lang="es-GT" smtClean="0"/>
              <a:pPr/>
              <a:t>‹Nº›</a:t>
            </a:fld>
            <a:endParaRPr lang="es-G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DB9742-9A91-49DF-BEDF-366309386504}" type="datetimeFigureOut">
              <a:rPr lang="es-GT" smtClean="0"/>
              <a:pPr/>
              <a:t>11/09/2017</a:t>
            </a:fld>
            <a:endParaRPr lang="es-GT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72EE79-7585-4622-8062-5AB5931C6803}" type="slidenum">
              <a:rPr lang="es-GT" smtClean="0"/>
              <a:pPr/>
              <a:t>‹Nº›</a:t>
            </a:fld>
            <a:endParaRPr lang="es-G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257175" y="488951"/>
            <a:ext cx="3357563" cy="1040130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DB9742-9A91-49DF-BEDF-366309386504}" type="datetimeFigureOut">
              <a:rPr lang="es-GT" smtClean="0"/>
              <a:pPr/>
              <a:t>11/09/2017</a:t>
            </a:fld>
            <a:endParaRPr lang="es-GT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72EE79-7585-4622-8062-5AB5931C6803}" type="slidenum">
              <a:rPr lang="es-GT" smtClean="0"/>
              <a:pPr/>
              <a:t>‹Nº›</a:t>
            </a:fld>
            <a:endParaRPr lang="es-G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DB9742-9A91-49DF-BEDF-366309386504}" type="datetimeFigureOut">
              <a:rPr lang="es-GT" smtClean="0"/>
              <a:pPr/>
              <a:t>11/09/2017</a:t>
            </a:fld>
            <a:endParaRPr lang="es-GT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72EE79-7585-4622-8062-5AB5931C6803}" type="slidenum">
              <a:rPr lang="es-GT" smtClean="0"/>
              <a:pPr/>
              <a:t>‹Nº›</a:t>
            </a:fld>
            <a:endParaRPr lang="es-G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DB9742-9A91-49DF-BEDF-366309386504}" type="datetimeFigureOut">
              <a:rPr lang="es-GT" smtClean="0"/>
              <a:pPr/>
              <a:t>11/09/2017</a:t>
            </a:fld>
            <a:endParaRPr lang="es-GT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72EE79-7585-4622-8062-5AB5931C6803}" type="slidenum">
              <a:rPr lang="es-GT" smtClean="0"/>
              <a:pPr/>
              <a:t>‹Nº›</a:t>
            </a:fld>
            <a:endParaRPr lang="es-G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257175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2628900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DB9742-9A91-49DF-BEDF-366309386504}" type="datetimeFigureOut">
              <a:rPr lang="es-GT" smtClean="0"/>
              <a:pPr/>
              <a:t>11/09/2017</a:t>
            </a:fld>
            <a:endParaRPr lang="es-GT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72EE79-7585-4622-8062-5AB5931C6803}" type="slidenum">
              <a:rPr lang="es-GT" smtClean="0"/>
              <a:pPr/>
              <a:t>‹Nº›</a:t>
            </a:fld>
            <a:endParaRPr lang="es-G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DB9742-9A91-49DF-BEDF-366309386504}" type="datetimeFigureOut">
              <a:rPr lang="es-GT" smtClean="0"/>
              <a:pPr/>
              <a:t>11/09/2017</a:t>
            </a:fld>
            <a:endParaRPr lang="es-GT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72EE79-7585-4622-8062-5AB5931C6803}" type="slidenum">
              <a:rPr lang="es-GT" smtClean="0"/>
              <a:pPr/>
              <a:t>‹Nº›</a:t>
            </a:fld>
            <a:endParaRPr lang="es-G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DB9742-9A91-49DF-BEDF-366309386504}" type="datetimeFigureOut">
              <a:rPr lang="es-GT" smtClean="0"/>
              <a:pPr/>
              <a:t>11/09/2017</a:t>
            </a:fld>
            <a:endParaRPr lang="es-GT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72EE79-7585-4622-8062-5AB5931C6803}" type="slidenum">
              <a:rPr lang="es-GT" smtClean="0"/>
              <a:pPr/>
              <a:t>‹Nº›</a:t>
            </a:fld>
            <a:endParaRPr lang="es-G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DB9742-9A91-49DF-BEDF-366309386504}" type="datetimeFigureOut">
              <a:rPr lang="es-GT" smtClean="0"/>
              <a:pPr/>
              <a:t>11/09/2017</a:t>
            </a:fld>
            <a:endParaRPr lang="es-GT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72EE79-7585-4622-8062-5AB5931C6803}" type="slidenum">
              <a:rPr lang="es-GT" smtClean="0"/>
              <a:pPr/>
              <a:t>‹Nº›</a:t>
            </a:fld>
            <a:endParaRPr lang="es-G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DB9742-9A91-49DF-BEDF-366309386504}" type="datetimeFigureOut">
              <a:rPr lang="es-GT" smtClean="0"/>
              <a:pPr/>
              <a:t>11/09/2017</a:t>
            </a:fld>
            <a:endParaRPr lang="es-GT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72EE79-7585-4622-8062-5AB5931C6803}" type="slidenum">
              <a:rPr lang="es-GT" smtClean="0"/>
              <a:pPr/>
              <a:t>‹Nº›</a:t>
            </a:fld>
            <a:endParaRPr lang="es-G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GT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DB9742-9A91-49DF-BEDF-366309386504}" type="datetimeFigureOut">
              <a:rPr lang="es-GT" smtClean="0"/>
              <a:pPr/>
              <a:t>11/09/2017</a:t>
            </a:fld>
            <a:endParaRPr lang="es-GT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72EE79-7585-4622-8062-5AB5931C6803}" type="slidenum">
              <a:rPr lang="es-GT" smtClean="0"/>
              <a:pPr/>
              <a:t>‹Nº›</a:t>
            </a:fld>
            <a:endParaRPr lang="es-G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DB9742-9A91-49DF-BEDF-366309386504}" type="datetimeFigureOut">
              <a:rPr lang="es-GT" smtClean="0"/>
              <a:pPr/>
              <a:t>11/09/2017</a:t>
            </a:fld>
            <a:endParaRPr lang="es-GT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72EE79-7585-4622-8062-5AB5931C6803}" type="slidenum">
              <a:rPr lang="es-GT" smtClean="0"/>
              <a:pPr/>
              <a:t>‹Nº›</a:t>
            </a:fld>
            <a:endParaRPr lang="es-G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G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mailto:dvasquez@chiquita.com" TargetMode="External"/><Relationship Id="rId2" Type="http://schemas.openxmlformats.org/officeDocument/2006/relationships/hyperlink" Target="mailto:acotto@chiquita.com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mailto:hesser@pesadosdelsur.com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4 Conector recto"/>
          <p:cNvCxnSpPr/>
          <p:nvPr/>
        </p:nvCxnSpPr>
        <p:spPr>
          <a:xfrm rot="5400000">
            <a:off x="-1393065" y="4464843"/>
            <a:ext cx="8358246" cy="0"/>
          </a:xfrm>
          <a:prstGeom prst="line">
            <a:avLst/>
          </a:prstGeom>
          <a:ln>
            <a:prstDash val="sysDot"/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sp>
        <p:nvSpPr>
          <p:cNvPr id="9" name="8 CuadroTexto"/>
          <p:cNvSpPr txBox="1"/>
          <p:nvPr/>
        </p:nvSpPr>
        <p:spPr>
          <a:xfrm>
            <a:off x="0" y="2526159"/>
            <a:ext cx="278605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buFontTx/>
              <a:buChar char="-"/>
            </a:pPr>
            <a:r>
              <a:rPr lang="es-GT" sz="1200" dirty="0" smtClean="0">
                <a:latin typeface="Copperplate Gothic Bold" pitchFamily="34" charset="0"/>
                <a:cs typeface="Aharoni" pitchFamily="2" charset="-79"/>
              </a:rPr>
              <a:t>  Augusto </a:t>
            </a:r>
            <a:r>
              <a:rPr lang="es-GT" sz="1200" dirty="0" err="1" smtClean="0">
                <a:latin typeface="Copperplate Gothic Bold" pitchFamily="34" charset="0"/>
                <a:cs typeface="Aharoni" pitchFamily="2" charset="-79"/>
              </a:rPr>
              <a:t>Evenecer</a:t>
            </a:r>
            <a:r>
              <a:rPr lang="es-GT" sz="1200" dirty="0" smtClean="0">
                <a:latin typeface="Copperplate Gothic Bold" pitchFamily="34" charset="0"/>
                <a:cs typeface="Aharoni" pitchFamily="2" charset="-79"/>
              </a:rPr>
              <a:t>  -</a:t>
            </a:r>
          </a:p>
          <a:p>
            <a:pPr algn="ctr"/>
            <a:r>
              <a:rPr lang="es-GT" sz="1200" dirty="0" smtClean="0">
                <a:latin typeface="Copperplate Gothic Bold" pitchFamily="34" charset="0"/>
                <a:cs typeface="Aharoni" pitchFamily="2" charset="-79"/>
              </a:rPr>
              <a:t>Ortiz </a:t>
            </a:r>
            <a:r>
              <a:rPr lang="es-GT" sz="1200" dirty="0" err="1" smtClean="0">
                <a:latin typeface="Copperplate Gothic Bold" pitchFamily="34" charset="0"/>
                <a:cs typeface="Aharoni" pitchFamily="2" charset="-79"/>
              </a:rPr>
              <a:t>Monroy</a:t>
            </a:r>
            <a:endParaRPr lang="es-GT" sz="1200" dirty="0">
              <a:latin typeface="Copperplate Gothic Bold" pitchFamily="34" charset="0"/>
              <a:cs typeface="Aharoni" pitchFamily="2" charset="-79"/>
            </a:endParaRPr>
          </a:p>
        </p:txBody>
      </p:sp>
      <p:cxnSp>
        <p:nvCxnSpPr>
          <p:cNvPr id="7" name="6 Conector recto"/>
          <p:cNvCxnSpPr/>
          <p:nvPr/>
        </p:nvCxnSpPr>
        <p:spPr>
          <a:xfrm>
            <a:off x="285728" y="3500430"/>
            <a:ext cx="2357454" cy="0"/>
          </a:xfrm>
          <a:prstGeom prst="line">
            <a:avLst/>
          </a:prstGeom>
          <a:ln cmpd="thickThin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14 CuadroTexto"/>
          <p:cNvSpPr txBox="1"/>
          <p:nvPr/>
        </p:nvSpPr>
        <p:spPr>
          <a:xfrm>
            <a:off x="0" y="4929190"/>
            <a:ext cx="278605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GT" dirty="0" smtClean="0"/>
              <a:t>- Educación, Honores y Reconocimientos-</a:t>
            </a:r>
            <a:endParaRPr lang="es-GT" dirty="0"/>
          </a:p>
        </p:txBody>
      </p:sp>
      <p:sp>
        <p:nvSpPr>
          <p:cNvPr id="16" name="15 CuadroTexto"/>
          <p:cNvSpPr txBox="1"/>
          <p:nvPr/>
        </p:nvSpPr>
        <p:spPr>
          <a:xfrm>
            <a:off x="357190" y="5619144"/>
            <a:ext cx="2285992" cy="28161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GT" sz="900" b="1" dirty="0" smtClean="0"/>
              <a:t>PERITO EN AMINISTRACION DE EMPRESAS</a:t>
            </a:r>
            <a:r>
              <a:rPr lang="es-GT" sz="1000" dirty="0" smtClean="0"/>
              <a:t>.</a:t>
            </a:r>
          </a:p>
          <a:p>
            <a:r>
              <a:rPr lang="es-GT" sz="1000" dirty="0" smtClean="0"/>
              <a:t>Liceo Tecnológico Moderno de </a:t>
            </a:r>
            <a:r>
              <a:rPr lang="es-GT" sz="1000" dirty="0" err="1" smtClean="0"/>
              <a:t>Tiquisate</a:t>
            </a:r>
            <a:r>
              <a:rPr lang="es-GT" sz="1000" dirty="0" smtClean="0"/>
              <a:t> LITEMOTI</a:t>
            </a:r>
          </a:p>
          <a:p>
            <a:endParaRPr lang="es-GT" sz="1000" dirty="0" smtClean="0"/>
          </a:p>
          <a:p>
            <a:r>
              <a:rPr lang="es-GT" sz="900" b="1" dirty="0" smtClean="0"/>
              <a:t>LICENCIATURA EN INFORMATICA Y ADMINISTRACION DE NEGOCIOS (Hasta el 11vo. Trimestre)</a:t>
            </a:r>
            <a:endParaRPr lang="es-GT" sz="1000" b="1" dirty="0" smtClean="0"/>
          </a:p>
          <a:p>
            <a:r>
              <a:rPr lang="es-GT" sz="1000" dirty="0" smtClean="0"/>
              <a:t>Universidad Galileo</a:t>
            </a:r>
          </a:p>
          <a:p>
            <a:endParaRPr lang="es-GT" sz="1000" dirty="0" smtClean="0"/>
          </a:p>
          <a:p>
            <a:r>
              <a:rPr lang="es-GT" sz="900" b="1" dirty="0" smtClean="0"/>
              <a:t>ADMINISTRACION DE FINCAS BANANERAS</a:t>
            </a:r>
            <a:endParaRPr lang="es-GT" sz="1000" b="1" dirty="0" smtClean="0"/>
          </a:p>
          <a:p>
            <a:r>
              <a:rPr lang="es-GT" sz="1000" dirty="0" smtClean="0"/>
              <a:t>Universidad Rafael </a:t>
            </a:r>
            <a:r>
              <a:rPr lang="es-GT" sz="1000" dirty="0" err="1" smtClean="0"/>
              <a:t>Landivar</a:t>
            </a:r>
            <a:endParaRPr lang="es-GT" sz="1000" dirty="0" smtClean="0"/>
          </a:p>
          <a:p>
            <a:endParaRPr lang="es-GT" sz="1000" dirty="0" smtClean="0"/>
          </a:p>
          <a:p>
            <a:r>
              <a:rPr lang="es-GT" sz="1000" dirty="0" smtClean="0"/>
              <a:t>CHIQUITA BRANDS INTERNATIONAL</a:t>
            </a:r>
          </a:p>
          <a:p>
            <a:r>
              <a:rPr lang="es-GT" sz="1000" b="1" dirty="0" smtClean="0"/>
              <a:t>Certificados de Cursos:</a:t>
            </a:r>
          </a:p>
          <a:p>
            <a:r>
              <a:rPr lang="es-GT" sz="1000" dirty="0" smtClean="0"/>
              <a:t>Protección de Activos Corporativos</a:t>
            </a:r>
          </a:p>
          <a:p>
            <a:r>
              <a:rPr lang="es-GT" sz="1000" dirty="0" smtClean="0"/>
              <a:t>Conflictos de Interés</a:t>
            </a:r>
          </a:p>
          <a:p>
            <a:r>
              <a:rPr lang="es-GT" sz="1000" dirty="0" smtClean="0"/>
              <a:t>Prudencia en las Comunicaciones</a:t>
            </a:r>
          </a:p>
          <a:p>
            <a:r>
              <a:rPr lang="es-GT" sz="1000" dirty="0" smtClean="0"/>
              <a:t>Código de Conducta</a:t>
            </a:r>
          </a:p>
        </p:txBody>
      </p:sp>
      <p:sp>
        <p:nvSpPr>
          <p:cNvPr id="18" name="17 CuadroTexto"/>
          <p:cNvSpPr txBox="1"/>
          <p:nvPr/>
        </p:nvSpPr>
        <p:spPr>
          <a:xfrm>
            <a:off x="285728" y="4139952"/>
            <a:ext cx="235745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GT" sz="1000" dirty="0" smtClean="0"/>
              <a:t>evenecerortiz@gmail.com</a:t>
            </a:r>
            <a:endParaRPr lang="es-GT" sz="1000" dirty="0"/>
          </a:p>
        </p:txBody>
      </p:sp>
      <p:sp>
        <p:nvSpPr>
          <p:cNvPr id="19" name="18 CuadroTexto"/>
          <p:cNvSpPr txBox="1"/>
          <p:nvPr/>
        </p:nvSpPr>
        <p:spPr>
          <a:xfrm>
            <a:off x="285728" y="3923928"/>
            <a:ext cx="235745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GT" sz="1000" dirty="0" smtClean="0"/>
              <a:t>(502) 59333276/ 78848030</a:t>
            </a:r>
            <a:endParaRPr lang="es-GT" sz="1000" dirty="0"/>
          </a:p>
        </p:txBody>
      </p:sp>
      <p:cxnSp>
        <p:nvCxnSpPr>
          <p:cNvPr id="22" name="21 Conector recto"/>
          <p:cNvCxnSpPr/>
          <p:nvPr/>
        </p:nvCxnSpPr>
        <p:spPr>
          <a:xfrm>
            <a:off x="285728" y="3707904"/>
            <a:ext cx="2357454" cy="0"/>
          </a:xfrm>
          <a:prstGeom prst="line">
            <a:avLst/>
          </a:prstGeom>
          <a:ln cmpd="thickThin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22 Conector recto"/>
          <p:cNvCxnSpPr/>
          <p:nvPr/>
        </p:nvCxnSpPr>
        <p:spPr>
          <a:xfrm>
            <a:off x="285728" y="3923928"/>
            <a:ext cx="2357454" cy="0"/>
          </a:xfrm>
          <a:prstGeom prst="line">
            <a:avLst/>
          </a:prstGeom>
          <a:ln cmpd="thickThin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20 CuadroTexto"/>
          <p:cNvSpPr txBox="1"/>
          <p:nvPr/>
        </p:nvSpPr>
        <p:spPr>
          <a:xfrm>
            <a:off x="3107529" y="827584"/>
            <a:ext cx="34290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GT" dirty="0" smtClean="0"/>
              <a:t>- Experiencia Laboral -</a:t>
            </a:r>
            <a:endParaRPr lang="es-GT" dirty="0"/>
          </a:p>
        </p:txBody>
      </p:sp>
      <p:sp>
        <p:nvSpPr>
          <p:cNvPr id="26" name="25 CuadroTexto"/>
          <p:cNvSpPr txBox="1"/>
          <p:nvPr/>
        </p:nvSpPr>
        <p:spPr>
          <a:xfrm>
            <a:off x="3000372" y="1556015"/>
            <a:ext cx="3643338" cy="7340471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1"/>
            <a:tileRect/>
          </a:gradFill>
        </p:spPr>
        <p:txBody>
          <a:bodyPr wrap="square" rtlCol="0">
            <a:spAutoFit/>
          </a:bodyPr>
          <a:lstStyle/>
          <a:p>
            <a:pPr algn="ctr"/>
            <a:r>
              <a:rPr lang="es-GT" sz="1200" b="1" u="sng" dirty="0" smtClean="0">
                <a:latin typeface="Cambria" pitchFamily="18" charset="0"/>
              </a:rPr>
              <a:t>LOGISTICA Y TRANSPORTE</a:t>
            </a:r>
          </a:p>
          <a:p>
            <a:r>
              <a:rPr lang="es-GT" sz="1200" dirty="0" err="1" smtClean="0">
                <a:latin typeface="Cambria" pitchFamily="18" charset="0"/>
              </a:rPr>
              <a:t>Multiservicios</a:t>
            </a:r>
            <a:r>
              <a:rPr lang="es-GT" sz="1200" dirty="0" smtClean="0">
                <a:latin typeface="Cambria" pitchFamily="18" charset="0"/>
              </a:rPr>
              <a:t> AC</a:t>
            </a:r>
          </a:p>
          <a:p>
            <a:r>
              <a:rPr lang="es-GT" sz="1200" dirty="0" smtClean="0">
                <a:latin typeface="Cambria" pitchFamily="18" charset="0"/>
              </a:rPr>
              <a:t>Julio 2017 – a la fecha.</a:t>
            </a:r>
          </a:p>
          <a:p>
            <a:pPr marL="171450" indent="-171450">
              <a:buFontTx/>
              <a:buChar char="-"/>
            </a:pPr>
            <a:r>
              <a:rPr lang="es-GT" sz="1200" dirty="0" err="1" smtClean="0">
                <a:latin typeface="Cambria" pitchFamily="18" charset="0"/>
              </a:rPr>
              <a:t>Planificacion</a:t>
            </a:r>
            <a:r>
              <a:rPr lang="es-GT" sz="1200" dirty="0" smtClean="0">
                <a:latin typeface="Cambria" pitchFamily="18" charset="0"/>
              </a:rPr>
              <a:t> de Camiones y Equipos en servicio del cliente enfocados en la rentabilidad bilateral.</a:t>
            </a:r>
          </a:p>
          <a:p>
            <a:pPr marL="171450" indent="-171450">
              <a:buFontTx/>
              <a:buChar char="-"/>
            </a:pPr>
            <a:r>
              <a:rPr lang="es-GT" sz="1200" dirty="0" smtClean="0">
                <a:latin typeface="Cambria" pitchFamily="18" charset="0"/>
              </a:rPr>
              <a:t>Cumplimiento en posicionamiento en cliente y llegadas a destino.</a:t>
            </a:r>
          </a:p>
          <a:p>
            <a:pPr marL="171450" indent="-171450">
              <a:buFontTx/>
              <a:buChar char="-"/>
            </a:pPr>
            <a:r>
              <a:rPr lang="es-GT" sz="1200" dirty="0" smtClean="0">
                <a:latin typeface="Cambria" pitchFamily="18" charset="0"/>
              </a:rPr>
              <a:t>Mantener la cadena de frio.</a:t>
            </a:r>
          </a:p>
          <a:p>
            <a:pPr algn="ctr"/>
            <a:endParaRPr lang="es-GT" sz="1200" b="1" u="sng" dirty="0">
              <a:latin typeface="Cambria" pitchFamily="18" charset="0"/>
            </a:endParaRPr>
          </a:p>
          <a:p>
            <a:pPr algn="ctr"/>
            <a:r>
              <a:rPr lang="es-GT" sz="1200" b="1" u="sng" dirty="0" smtClean="0">
                <a:latin typeface="Cambria" pitchFamily="18" charset="0"/>
              </a:rPr>
              <a:t>PLANIFICADOR </a:t>
            </a:r>
            <a:r>
              <a:rPr lang="es-GT" sz="1200" b="1" u="sng" dirty="0" smtClean="0">
                <a:latin typeface="Cambria" pitchFamily="18" charset="0"/>
              </a:rPr>
              <a:t>DE TRANSPORTE</a:t>
            </a:r>
          </a:p>
          <a:p>
            <a:r>
              <a:rPr lang="es-GT" sz="1100" dirty="0" smtClean="0">
                <a:latin typeface="Cambria" pitchFamily="18" charset="0"/>
              </a:rPr>
              <a:t>Comercializadora de transporte S.A.</a:t>
            </a:r>
          </a:p>
          <a:p>
            <a:r>
              <a:rPr lang="es-GT" sz="1000" b="1" dirty="0" smtClean="0">
                <a:latin typeface="Cambria" pitchFamily="18" charset="0"/>
              </a:rPr>
              <a:t>Julio 2009 – 27 Junio 2017.</a:t>
            </a:r>
          </a:p>
          <a:p>
            <a:r>
              <a:rPr lang="es-GT" sz="1100" dirty="0" smtClean="0">
                <a:latin typeface="Cambria" pitchFamily="18" charset="0"/>
              </a:rPr>
              <a:t>- Planificar la disposición de camiones y contenedores para cargar la fruta según el requerimiento, entrega de materiales de empaque. Llegada a tiempo a los clientes (carga comercial y plantas empacadoras de fruta). Control del rendimiento de kilómetros por unidad. Control de la cadena de frio, Supervisión de Terminal.</a:t>
            </a:r>
          </a:p>
          <a:p>
            <a:endParaRPr lang="es-GT" sz="1100" dirty="0" smtClean="0">
              <a:latin typeface="Cambria" pitchFamily="18" charset="0"/>
            </a:endParaRPr>
          </a:p>
          <a:p>
            <a:pPr algn="ctr"/>
            <a:r>
              <a:rPr lang="es-GT" sz="1200" b="1" u="sng" dirty="0" smtClean="0">
                <a:latin typeface="Cambria" pitchFamily="18" charset="0"/>
              </a:rPr>
              <a:t>SUPERVISION DE PROCESOS DE YARDA</a:t>
            </a:r>
          </a:p>
          <a:p>
            <a:r>
              <a:rPr lang="es-GT" sz="1100" dirty="0" smtClean="0">
                <a:latin typeface="Cambria" pitchFamily="18" charset="0"/>
              </a:rPr>
              <a:t>Chiquita </a:t>
            </a:r>
            <a:r>
              <a:rPr lang="es-GT" sz="1100" dirty="0" err="1" smtClean="0">
                <a:latin typeface="Cambria" pitchFamily="18" charset="0"/>
              </a:rPr>
              <a:t>Brands</a:t>
            </a:r>
            <a:r>
              <a:rPr lang="es-GT" sz="1100" dirty="0" smtClean="0">
                <a:latin typeface="Cambria" pitchFamily="18" charset="0"/>
              </a:rPr>
              <a:t>; Cobigua S. A.</a:t>
            </a:r>
          </a:p>
          <a:p>
            <a:r>
              <a:rPr lang="es-GT" sz="1000" b="1" dirty="0" smtClean="0">
                <a:latin typeface="Cambria" pitchFamily="18" charset="0"/>
              </a:rPr>
              <a:t>Junio 2007 – Junio 2009</a:t>
            </a:r>
          </a:p>
          <a:p>
            <a:r>
              <a:rPr lang="es-GT" sz="1100" dirty="0" smtClean="0">
                <a:latin typeface="Cambria" pitchFamily="18" charset="0"/>
              </a:rPr>
              <a:t>Objetivo: Disponibilidad de contenedores para la carga de la fruta. Cumplir con el posicionamiento en Plantas Empacadoras.</a:t>
            </a:r>
          </a:p>
          <a:p>
            <a:r>
              <a:rPr lang="es-GT" sz="1100" dirty="0" smtClean="0">
                <a:latin typeface="Cambria" pitchFamily="18" charset="0"/>
              </a:rPr>
              <a:t>* Mantener el Inventario de Contenedores Disponibles en yarda para cumplir el requerimiento </a:t>
            </a:r>
            <a:r>
              <a:rPr lang="es-GT" sz="1100" dirty="0" err="1" smtClean="0">
                <a:latin typeface="Cambria" pitchFamily="18" charset="0"/>
              </a:rPr>
              <a:t>segun</a:t>
            </a:r>
            <a:r>
              <a:rPr lang="es-GT" sz="1100" dirty="0" smtClean="0">
                <a:latin typeface="Cambria" pitchFamily="18" charset="0"/>
              </a:rPr>
              <a:t> la Cosecha de fruta. </a:t>
            </a:r>
          </a:p>
          <a:p>
            <a:r>
              <a:rPr lang="es-GT" sz="1100" dirty="0" smtClean="0">
                <a:latin typeface="Cambria" pitchFamily="18" charset="0"/>
              </a:rPr>
              <a:t>* Planificación de Mantenimiento y Reparaciones de Contenedores </a:t>
            </a:r>
            <a:r>
              <a:rPr lang="es-GT" sz="1100" dirty="0" err="1" smtClean="0">
                <a:latin typeface="Cambria" pitchFamily="18" charset="0"/>
              </a:rPr>
              <a:t>segun</a:t>
            </a:r>
            <a:r>
              <a:rPr lang="es-GT" sz="1100" dirty="0" smtClean="0">
                <a:latin typeface="Cambria" pitchFamily="18" charset="0"/>
              </a:rPr>
              <a:t> sus medidas (40 </a:t>
            </a:r>
            <a:r>
              <a:rPr lang="es-GT" sz="1100" dirty="0" err="1" smtClean="0">
                <a:latin typeface="Cambria" pitchFamily="18" charset="0"/>
              </a:rPr>
              <a:t>Estandard</a:t>
            </a:r>
            <a:r>
              <a:rPr lang="es-GT" sz="1100" dirty="0" smtClean="0">
                <a:latin typeface="Cambria" pitchFamily="18" charset="0"/>
              </a:rPr>
              <a:t>, 40 </a:t>
            </a:r>
            <a:r>
              <a:rPr lang="es-GT" sz="1100" dirty="0" err="1" smtClean="0">
                <a:latin typeface="Cambria" pitchFamily="18" charset="0"/>
              </a:rPr>
              <a:t>High</a:t>
            </a:r>
            <a:r>
              <a:rPr lang="es-GT" sz="1100" dirty="0" smtClean="0">
                <a:latin typeface="Cambria" pitchFamily="18" charset="0"/>
              </a:rPr>
              <a:t> </a:t>
            </a:r>
            <a:r>
              <a:rPr lang="es-GT" sz="1100" dirty="0" err="1" smtClean="0">
                <a:latin typeface="Cambria" pitchFamily="18" charset="0"/>
              </a:rPr>
              <a:t>Reefer</a:t>
            </a:r>
            <a:r>
              <a:rPr lang="es-GT" sz="1100" dirty="0" smtClean="0">
                <a:latin typeface="Cambria" pitchFamily="18" charset="0"/>
              </a:rPr>
              <a:t>)</a:t>
            </a:r>
          </a:p>
          <a:p>
            <a:r>
              <a:rPr lang="es-GT" sz="1100" dirty="0" smtClean="0">
                <a:latin typeface="Cambria" pitchFamily="18" charset="0"/>
              </a:rPr>
              <a:t>* Control del Proceso de Corte a Frio de la fruta (</a:t>
            </a:r>
            <a:r>
              <a:rPr lang="es-GT" sz="1100" dirty="0" err="1" smtClean="0">
                <a:latin typeface="Cambria" pitchFamily="18" charset="0"/>
              </a:rPr>
              <a:t>Cut</a:t>
            </a:r>
            <a:r>
              <a:rPr lang="es-GT" sz="1100" dirty="0" smtClean="0">
                <a:latin typeface="Cambria" pitchFamily="18" charset="0"/>
              </a:rPr>
              <a:t> </a:t>
            </a:r>
            <a:r>
              <a:rPr lang="es-GT" sz="1100" dirty="0" err="1" smtClean="0">
                <a:latin typeface="Cambria" pitchFamily="18" charset="0"/>
              </a:rPr>
              <a:t>to</a:t>
            </a:r>
            <a:r>
              <a:rPr lang="es-GT" sz="1100" dirty="0" smtClean="0">
                <a:latin typeface="Cambria" pitchFamily="18" charset="0"/>
              </a:rPr>
              <a:t> </a:t>
            </a:r>
            <a:r>
              <a:rPr lang="es-GT" sz="1100" dirty="0" err="1" smtClean="0">
                <a:latin typeface="Cambria" pitchFamily="18" charset="0"/>
              </a:rPr>
              <a:t>Cool</a:t>
            </a:r>
            <a:r>
              <a:rPr lang="es-GT" sz="1100" dirty="0" smtClean="0">
                <a:latin typeface="Cambria" pitchFamily="18" charset="0"/>
              </a:rPr>
              <a:t>) a fin de entregar la mejor calidad al cliente. </a:t>
            </a:r>
          </a:p>
          <a:p>
            <a:r>
              <a:rPr lang="es-GT" sz="1100" dirty="0" smtClean="0">
                <a:latin typeface="Cambria" pitchFamily="18" charset="0"/>
              </a:rPr>
              <a:t>* Control de contenedores en ruta transito a los Puertos de embarcación.</a:t>
            </a:r>
          </a:p>
          <a:p>
            <a:r>
              <a:rPr lang="es-GT" sz="1100" dirty="0" smtClean="0">
                <a:latin typeface="Cambria" pitchFamily="18" charset="0"/>
              </a:rPr>
              <a:t>* Coordinar el Montaje y desmontaje de Generadores (Gen Set) a Contenedores.</a:t>
            </a:r>
          </a:p>
          <a:p>
            <a:r>
              <a:rPr lang="es-GT" sz="1100" dirty="0" smtClean="0">
                <a:latin typeface="Cambria" pitchFamily="18" charset="0"/>
              </a:rPr>
              <a:t>* Control de recepción y despachos a tiempo de los contenedores: Vacios y con Materiales de empaque a Plantas empacadoras y Cargados con fruta a Puertos</a:t>
            </a:r>
          </a:p>
          <a:p>
            <a:r>
              <a:rPr lang="es-GT" sz="1100" dirty="0" smtClean="0">
                <a:latin typeface="Cambria" pitchFamily="18" charset="0"/>
              </a:rPr>
              <a:t>* Disponibilidad de Equipo: </a:t>
            </a:r>
            <a:r>
              <a:rPr lang="es-GT" sz="1100" dirty="0" err="1" smtClean="0">
                <a:latin typeface="Cambria" pitchFamily="18" charset="0"/>
              </a:rPr>
              <a:t>Power</a:t>
            </a:r>
            <a:r>
              <a:rPr lang="es-GT" sz="1100" dirty="0" smtClean="0">
                <a:latin typeface="Cambria" pitchFamily="18" charset="0"/>
              </a:rPr>
              <a:t> Pack, </a:t>
            </a:r>
            <a:r>
              <a:rPr lang="es-GT" sz="1100" dirty="0" err="1" smtClean="0">
                <a:latin typeface="Cambria" pitchFamily="18" charset="0"/>
              </a:rPr>
              <a:t>Yard</a:t>
            </a:r>
            <a:r>
              <a:rPr lang="es-GT" sz="1100" dirty="0" smtClean="0">
                <a:latin typeface="Cambria" pitchFamily="18" charset="0"/>
              </a:rPr>
              <a:t> </a:t>
            </a:r>
            <a:r>
              <a:rPr lang="es-GT" sz="1100" dirty="0" err="1" smtClean="0">
                <a:latin typeface="Cambria" pitchFamily="18" charset="0"/>
              </a:rPr>
              <a:t>Hustler</a:t>
            </a:r>
            <a:r>
              <a:rPr lang="es-GT" sz="1100" dirty="0" smtClean="0">
                <a:latin typeface="Cambria" pitchFamily="18" charset="0"/>
              </a:rPr>
              <a:t>, Montacargas y equipo necesario en la </a:t>
            </a:r>
            <a:r>
              <a:rPr lang="es-GT" sz="1100" dirty="0" err="1" smtClean="0">
                <a:latin typeface="Cambria" pitchFamily="18" charset="0"/>
              </a:rPr>
              <a:t>operacion</a:t>
            </a:r>
            <a:r>
              <a:rPr lang="es-GT" sz="1100" dirty="0" smtClean="0">
                <a:latin typeface="Cambria" pitchFamily="18" charset="0"/>
              </a:rPr>
              <a:t> de Yarda.</a:t>
            </a:r>
            <a:endParaRPr lang="es-GT" sz="1100" dirty="0">
              <a:latin typeface="Cambria" pitchFamily="18" charset="0"/>
            </a:endParaRPr>
          </a:p>
        </p:txBody>
      </p:sp>
      <p:cxnSp>
        <p:nvCxnSpPr>
          <p:cNvPr id="29" name="28 Conector recto"/>
          <p:cNvCxnSpPr/>
          <p:nvPr/>
        </p:nvCxnSpPr>
        <p:spPr>
          <a:xfrm>
            <a:off x="285728" y="4139952"/>
            <a:ext cx="2357454" cy="0"/>
          </a:xfrm>
          <a:prstGeom prst="line">
            <a:avLst/>
          </a:prstGeom>
          <a:ln cmpd="thickThin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29 CuadroTexto"/>
          <p:cNvSpPr txBox="1"/>
          <p:nvPr/>
        </p:nvSpPr>
        <p:spPr>
          <a:xfrm>
            <a:off x="279458" y="4355976"/>
            <a:ext cx="235745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GT" sz="1000" dirty="0" smtClean="0"/>
              <a:t>LinkedIn: Evenecer Ortiz</a:t>
            </a:r>
          </a:p>
        </p:txBody>
      </p:sp>
      <p:pic>
        <p:nvPicPr>
          <p:cNvPr id="2" name="Imagen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2696" y="503423"/>
            <a:ext cx="1479692" cy="1479692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  <p:cxnSp>
        <p:nvCxnSpPr>
          <p:cNvPr id="17" name="28 Conector recto"/>
          <p:cNvCxnSpPr/>
          <p:nvPr/>
        </p:nvCxnSpPr>
        <p:spPr>
          <a:xfrm>
            <a:off x="279458" y="4355976"/>
            <a:ext cx="2357454" cy="0"/>
          </a:xfrm>
          <a:prstGeom prst="line">
            <a:avLst/>
          </a:prstGeom>
          <a:ln cmpd="thickThin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28 Conector recto"/>
          <p:cNvCxnSpPr/>
          <p:nvPr/>
        </p:nvCxnSpPr>
        <p:spPr>
          <a:xfrm>
            <a:off x="279458" y="4572000"/>
            <a:ext cx="2357454" cy="0"/>
          </a:xfrm>
          <a:prstGeom prst="line">
            <a:avLst/>
          </a:prstGeom>
          <a:ln cmpd="thickThin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29 CuadroTexto"/>
          <p:cNvSpPr txBox="1"/>
          <p:nvPr/>
        </p:nvSpPr>
        <p:spPr>
          <a:xfrm>
            <a:off x="279458" y="3677707"/>
            <a:ext cx="235745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GT" sz="1000" dirty="0" smtClean="0"/>
              <a:t>Edad: 34 Años</a:t>
            </a:r>
          </a:p>
        </p:txBody>
      </p:sp>
      <p:sp>
        <p:nvSpPr>
          <p:cNvPr id="32" name="29 CuadroTexto"/>
          <p:cNvSpPr txBox="1"/>
          <p:nvPr/>
        </p:nvSpPr>
        <p:spPr>
          <a:xfrm>
            <a:off x="279458" y="3491880"/>
            <a:ext cx="235745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GT" sz="1000" dirty="0" smtClean="0"/>
              <a:t>DPI 2187 22206 0506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1 Conector recto"/>
          <p:cNvCxnSpPr/>
          <p:nvPr/>
        </p:nvCxnSpPr>
        <p:spPr>
          <a:xfrm rot="5400000">
            <a:off x="-1393065" y="4464843"/>
            <a:ext cx="8358246" cy="0"/>
          </a:xfrm>
          <a:prstGeom prst="line">
            <a:avLst/>
          </a:prstGeom>
          <a:ln>
            <a:prstDash val="sysDot"/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sp>
        <p:nvSpPr>
          <p:cNvPr id="7" name="6 CuadroTexto"/>
          <p:cNvSpPr txBox="1"/>
          <p:nvPr/>
        </p:nvSpPr>
        <p:spPr>
          <a:xfrm>
            <a:off x="2928934" y="773644"/>
            <a:ext cx="34290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GT" dirty="0" smtClean="0"/>
              <a:t>- Experiencia Laboral -</a:t>
            </a:r>
            <a:endParaRPr lang="es-GT" dirty="0"/>
          </a:p>
        </p:txBody>
      </p:sp>
      <p:sp>
        <p:nvSpPr>
          <p:cNvPr id="8" name="7 CuadroTexto"/>
          <p:cNvSpPr txBox="1"/>
          <p:nvPr/>
        </p:nvSpPr>
        <p:spPr>
          <a:xfrm>
            <a:off x="3000372" y="1214414"/>
            <a:ext cx="3643338" cy="4809009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6200000" scaled="1"/>
            <a:tileRect/>
          </a:gradFill>
        </p:spPr>
        <p:txBody>
          <a:bodyPr wrap="square" rtlCol="0">
            <a:spAutoFit/>
          </a:bodyPr>
          <a:lstStyle/>
          <a:p>
            <a:pPr algn="ctr"/>
            <a:r>
              <a:rPr lang="es-GT" sz="1200" b="1" u="sng" dirty="0" smtClean="0">
                <a:latin typeface="Cambria" pitchFamily="18" charset="0"/>
              </a:rPr>
              <a:t>FACILITADOR DE BODEGA</a:t>
            </a:r>
          </a:p>
          <a:p>
            <a:r>
              <a:rPr lang="es-GT" sz="1100" dirty="0">
                <a:latin typeface="Cambria" pitchFamily="18" charset="0"/>
              </a:rPr>
              <a:t>Chiquita </a:t>
            </a:r>
            <a:r>
              <a:rPr lang="es-GT" sz="1100" dirty="0" err="1">
                <a:latin typeface="Cambria" pitchFamily="18" charset="0"/>
              </a:rPr>
              <a:t>Brands</a:t>
            </a:r>
            <a:r>
              <a:rPr lang="es-GT" sz="1100" dirty="0">
                <a:latin typeface="Cambria" pitchFamily="18" charset="0"/>
              </a:rPr>
              <a:t>; Cobigua S. A.</a:t>
            </a:r>
          </a:p>
          <a:p>
            <a:r>
              <a:rPr lang="es-GT" sz="1000" b="1" dirty="0" smtClean="0">
                <a:latin typeface="Cambria" pitchFamily="18" charset="0"/>
              </a:rPr>
              <a:t>Abril 2006 – Mayo 2007</a:t>
            </a:r>
          </a:p>
          <a:p>
            <a:r>
              <a:rPr lang="es-GT" sz="1100" dirty="0" smtClean="0">
                <a:latin typeface="Cambria" pitchFamily="18" charset="0"/>
              </a:rPr>
              <a:t>Objetivo: Reducir la </a:t>
            </a:r>
            <a:r>
              <a:rPr lang="es-GT" sz="1100" dirty="0" err="1" smtClean="0">
                <a:latin typeface="Cambria" pitchFamily="18" charset="0"/>
              </a:rPr>
              <a:t>inversion</a:t>
            </a:r>
            <a:r>
              <a:rPr lang="es-GT" sz="1100" dirty="0" smtClean="0">
                <a:latin typeface="Cambria" pitchFamily="18" charset="0"/>
              </a:rPr>
              <a:t> en el inventario / </a:t>
            </a:r>
            <a:r>
              <a:rPr lang="es-GT" sz="1100" dirty="0" err="1" smtClean="0">
                <a:latin typeface="Cambria" pitchFamily="18" charset="0"/>
              </a:rPr>
              <a:t>Rotacion</a:t>
            </a:r>
            <a:r>
              <a:rPr lang="es-GT" sz="1100" dirty="0" smtClean="0">
                <a:latin typeface="Cambria" pitchFamily="18" charset="0"/>
              </a:rPr>
              <a:t> del mismo.</a:t>
            </a:r>
          </a:p>
          <a:p>
            <a:r>
              <a:rPr lang="es-GT" sz="1100" dirty="0" smtClean="0">
                <a:latin typeface="Cambria" pitchFamily="18" charset="0"/>
              </a:rPr>
              <a:t>* Disponer en bodega el Inventario necesario de repuestos para el Mantenimiento y Reparaciones de Contenedores, Chasis, </a:t>
            </a:r>
            <a:r>
              <a:rPr lang="es-GT" sz="1100" dirty="0" err="1" smtClean="0">
                <a:latin typeface="Cambria" pitchFamily="18" charset="0"/>
              </a:rPr>
              <a:t>Genset's</a:t>
            </a:r>
            <a:r>
              <a:rPr lang="es-GT" sz="1100" dirty="0" smtClean="0">
                <a:latin typeface="Cambria" pitchFamily="18" charset="0"/>
              </a:rPr>
              <a:t>, </a:t>
            </a:r>
            <a:r>
              <a:rPr lang="es-GT" sz="1100" dirty="0" err="1" smtClean="0">
                <a:latin typeface="Cambria" pitchFamily="18" charset="0"/>
              </a:rPr>
              <a:t>Reefer's</a:t>
            </a:r>
            <a:r>
              <a:rPr lang="es-GT" sz="1100" dirty="0" smtClean="0">
                <a:latin typeface="Cambria" pitchFamily="18" charset="0"/>
              </a:rPr>
              <a:t>, Montacargas y </a:t>
            </a:r>
            <a:r>
              <a:rPr lang="es-GT" sz="1100" dirty="0" err="1" smtClean="0">
                <a:latin typeface="Cambria" pitchFamily="18" charset="0"/>
              </a:rPr>
              <a:t>Yard</a:t>
            </a:r>
            <a:r>
              <a:rPr lang="es-GT" sz="1100" dirty="0" smtClean="0">
                <a:latin typeface="Cambria" pitchFamily="18" charset="0"/>
              </a:rPr>
              <a:t> </a:t>
            </a:r>
            <a:r>
              <a:rPr lang="es-GT" sz="1100" dirty="0" err="1" smtClean="0">
                <a:latin typeface="Cambria" pitchFamily="18" charset="0"/>
              </a:rPr>
              <a:t>Hustler</a:t>
            </a:r>
            <a:r>
              <a:rPr lang="es-GT" sz="1100" dirty="0" smtClean="0">
                <a:latin typeface="Cambria" pitchFamily="18" charset="0"/>
              </a:rPr>
              <a:t>.</a:t>
            </a:r>
          </a:p>
          <a:p>
            <a:r>
              <a:rPr lang="es-GT" sz="1100" dirty="0" smtClean="0">
                <a:latin typeface="Cambria" pitchFamily="18" charset="0"/>
              </a:rPr>
              <a:t>* Control de </a:t>
            </a:r>
            <a:r>
              <a:rPr lang="es-GT" sz="1100" dirty="0" err="1" smtClean="0">
                <a:latin typeface="Cambria" pitchFamily="18" charset="0"/>
              </a:rPr>
              <a:t>Items</a:t>
            </a:r>
            <a:r>
              <a:rPr lang="es-GT" sz="1100" dirty="0" smtClean="0">
                <a:latin typeface="Cambria" pitchFamily="18" charset="0"/>
              </a:rPr>
              <a:t> de mayor y menor consumo</a:t>
            </a:r>
          </a:p>
          <a:p>
            <a:r>
              <a:rPr lang="es-GT" sz="1100" dirty="0" smtClean="0">
                <a:latin typeface="Cambria" pitchFamily="18" charset="0"/>
              </a:rPr>
              <a:t>* Realización de Inventarios cíclicos.</a:t>
            </a:r>
          </a:p>
          <a:p>
            <a:r>
              <a:rPr lang="es-GT" sz="1100" dirty="0" smtClean="0">
                <a:latin typeface="Cambria" pitchFamily="18" charset="0"/>
              </a:rPr>
              <a:t>* Manejo y control de </a:t>
            </a:r>
            <a:r>
              <a:rPr lang="es-GT" sz="1100" dirty="0" err="1" smtClean="0">
                <a:latin typeface="Cambria" pitchFamily="18" charset="0"/>
              </a:rPr>
              <a:t>Kardex</a:t>
            </a:r>
            <a:endParaRPr lang="es-GT" sz="1100" dirty="0" smtClean="0">
              <a:latin typeface="Cambria" pitchFamily="18" charset="0"/>
            </a:endParaRPr>
          </a:p>
          <a:p>
            <a:r>
              <a:rPr lang="es-GT" sz="1100" dirty="0" smtClean="0">
                <a:latin typeface="Cambria" pitchFamily="18" charset="0"/>
              </a:rPr>
              <a:t>* </a:t>
            </a:r>
            <a:r>
              <a:rPr lang="es-GT" sz="1100" dirty="0" err="1" smtClean="0">
                <a:latin typeface="Cambria" pitchFamily="18" charset="0"/>
              </a:rPr>
              <a:t>Realizacion</a:t>
            </a:r>
            <a:r>
              <a:rPr lang="es-GT" sz="1100" dirty="0" smtClean="0">
                <a:latin typeface="Cambria" pitchFamily="18" charset="0"/>
              </a:rPr>
              <a:t> de Mapeo </a:t>
            </a:r>
          </a:p>
          <a:p>
            <a:pPr>
              <a:buFont typeface="Arial" charset="0"/>
              <a:buChar char="•"/>
            </a:pPr>
            <a:r>
              <a:rPr lang="es-GT" sz="1100" dirty="0" smtClean="0">
                <a:latin typeface="Cambria" pitchFamily="18" charset="0"/>
              </a:rPr>
              <a:t>Compras directas y locales.</a:t>
            </a:r>
          </a:p>
          <a:p>
            <a:pPr>
              <a:buFont typeface="Arial" charset="0"/>
              <a:buChar char="•"/>
            </a:pPr>
            <a:endParaRPr lang="es-GT" sz="1100" dirty="0" smtClean="0">
              <a:latin typeface="Cambria" pitchFamily="18" charset="0"/>
            </a:endParaRPr>
          </a:p>
          <a:p>
            <a:pPr>
              <a:buFont typeface="Arial" charset="0"/>
              <a:buChar char="•"/>
            </a:pPr>
            <a:endParaRPr lang="es-GT" sz="1100" dirty="0" smtClean="0">
              <a:latin typeface="Cambria" pitchFamily="18" charset="0"/>
            </a:endParaRPr>
          </a:p>
          <a:p>
            <a:pPr algn="ctr"/>
            <a:r>
              <a:rPr lang="es-GT" sz="1200" b="1" u="sng" dirty="0" smtClean="0">
                <a:latin typeface="Cambria" pitchFamily="18" charset="0"/>
              </a:rPr>
              <a:t>SISTEMA DE MANTENIMIENTO Y EQUIPO</a:t>
            </a:r>
          </a:p>
          <a:p>
            <a:r>
              <a:rPr lang="es-GT" sz="1100" dirty="0">
                <a:latin typeface="Cambria" pitchFamily="18" charset="0"/>
              </a:rPr>
              <a:t>Chiquita </a:t>
            </a:r>
            <a:r>
              <a:rPr lang="es-GT" sz="1100" dirty="0" err="1">
                <a:latin typeface="Cambria" pitchFamily="18" charset="0"/>
              </a:rPr>
              <a:t>Brands</a:t>
            </a:r>
            <a:r>
              <a:rPr lang="es-GT" sz="1100" dirty="0">
                <a:latin typeface="Cambria" pitchFamily="18" charset="0"/>
              </a:rPr>
              <a:t>; Cobigua S. A.</a:t>
            </a:r>
          </a:p>
          <a:p>
            <a:r>
              <a:rPr lang="es-GT" sz="1000" b="1" dirty="0" smtClean="0">
                <a:latin typeface="Cambria" pitchFamily="18" charset="0"/>
              </a:rPr>
              <a:t>Abril 2003 – Marzo 2006</a:t>
            </a:r>
          </a:p>
          <a:p>
            <a:pPr>
              <a:buFont typeface="Arial" charset="0"/>
              <a:buChar char="•"/>
            </a:pPr>
            <a:r>
              <a:rPr lang="es-GT" sz="1100" dirty="0" smtClean="0">
                <a:latin typeface="Cambria" pitchFamily="18" charset="0"/>
              </a:rPr>
              <a:t> </a:t>
            </a:r>
            <a:r>
              <a:rPr lang="es-GT" sz="1100" dirty="0" err="1" smtClean="0">
                <a:latin typeface="Cambria" pitchFamily="18" charset="0"/>
              </a:rPr>
              <a:t>Estadisticas</a:t>
            </a:r>
            <a:r>
              <a:rPr lang="es-GT" sz="1100" dirty="0" smtClean="0">
                <a:latin typeface="Cambria" pitchFamily="18" charset="0"/>
              </a:rPr>
              <a:t> de Mantenimiento y </a:t>
            </a:r>
            <a:r>
              <a:rPr lang="es-GT" sz="1100" dirty="0" err="1" smtClean="0">
                <a:latin typeface="Cambria" pitchFamily="18" charset="0"/>
              </a:rPr>
              <a:t>Reparacion</a:t>
            </a:r>
            <a:r>
              <a:rPr lang="es-GT" sz="1100" dirty="0" smtClean="0">
                <a:latin typeface="Cambria" pitchFamily="18" charset="0"/>
              </a:rPr>
              <a:t> de Equipos (</a:t>
            </a:r>
            <a:r>
              <a:rPr lang="es-GT" sz="1100" dirty="0" err="1" smtClean="0">
                <a:latin typeface="Cambria" pitchFamily="18" charset="0"/>
              </a:rPr>
              <a:t>Reefer</a:t>
            </a:r>
            <a:r>
              <a:rPr lang="es-GT" sz="1100" dirty="0" smtClean="0">
                <a:latin typeface="Cambria" pitchFamily="18" charset="0"/>
              </a:rPr>
              <a:t>-Chasis-Contenedor-</a:t>
            </a:r>
            <a:r>
              <a:rPr lang="es-GT" sz="1100" dirty="0" err="1" smtClean="0">
                <a:latin typeface="Cambria" pitchFamily="18" charset="0"/>
              </a:rPr>
              <a:t>Genset</a:t>
            </a:r>
            <a:r>
              <a:rPr lang="es-GT" sz="1100" dirty="0" smtClean="0">
                <a:latin typeface="Cambria" pitchFamily="18" charset="0"/>
              </a:rPr>
              <a:t>, </a:t>
            </a:r>
            <a:r>
              <a:rPr lang="es-GT" sz="1100" dirty="0" err="1" smtClean="0">
                <a:latin typeface="Cambria" pitchFamily="18" charset="0"/>
              </a:rPr>
              <a:t>Yard</a:t>
            </a:r>
            <a:r>
              <a:rPr lang="es-GT" sz="1100" dirty="0" smtClean="0">
                <a:latin typeface="Cambria" pitchFamily="18" charset="0"/>
              </a:rPr>
              <a:t> </a:t>
            </a:r>
            <a:r>
              <a:rPr lang="es-GT" sz="1100" dirty="0" err="1" smtClean="0">
                <a:latin typeface="Cambria" pitchFamily="18" charset="0"/>
              </a:rPr>
              <a:t>Hustler</a:t>
            </a:r>
            <a:r>
              <a:rPr lang="es-GT" sz="1100" dirty="0" smtClean="0">
                <a:latin typeface="Cambria" pitchFamily="18" charset="0"/>
              </a:rPr>
              <a:t>).</a:t>
            </a:r>
          </a:p>
          <a:p>
            <a:pPr>
              <a:buFont typeface="Arial" charset="0"/>
              <a:buChar char="•"/>
            </a:pPr>
            <a:r>
              <a:rPr lang="es-GT" sz="1100" dirty="0" smtClean="0">
                <a:latin typeface="Cambria" pitchFamily="18" charset="0"/>
              </a:rPr>
              <a:t> </a:t>
            </a:r>
            <a:r>
              <a:rPr lang="es-GT" sz="1100" dirty="0" err="1" smtClean="0">
                <a:latin typeface="Cambria" pitchFamily="18" charset="0"/>
              </a:rPr>
              <a:t>Elaboracion</a:t>
            </a:r>
            <a:r>
              <a:rPr lang="es-GT" sz="1100" dirty="0" smtClean="0">
                <a:latin typeface="Cambria" pitchFamily="18" charset="0"/>
              </a:rPr>
              <a:t> de </a:t>
            </a:r>
            <a:r>
              <a:rPr lang="es-GT" sz="1100" dirty="0" err="1" smtClean="0">
                <a:latin typeface="Cambria" pitchFamily="18" charset="0"/>
              </a:rPr>
              <a:t>Kpi's</a:t>
            </a:r>
            <a:r>
              <a:rPr lang="es-GT" sz="1100" dirty="0" smtClean="0">
                <a:latin typeface="Cambria" pitchFamily="18" charset="0"/>
              </a:rPr>
              <a:t>. </a:t>
            </a:r>
          </a:p>
          <a:p>
            <a:pPr>
              <a:buFont typeface="Arial" charset="0"/>
              <a:buChar char="•"/>
            </a:pPr>
            <a:r>
              <a:rPr lang="es-GT" sz="1100" dirty="0" smtClean="0">
                <a:latin typeface="Cambria" pitchFamily="18" charset="0"/>
              </a:rPr>
              <a:t> </a:t>
            </a:r>
            <a:r>
              <a:rPr lang="es-GT" sz="1100" dirty="0" err="1" smtClean="0">
                <a:latin typeface="Cambria" pitchFamily="18" charset="0"/>
              </a:rPr>
              <a:t>Medicion</a:t>
            </a:r>
            <a:r>
              <a:rPr lang="es-GT" sz="1100" dirty="0" smtClean="0">
                <a:latin typeface="Cambria" pitchFamily="18" charset="0"/>
              </a:rPr>
              <a:t> de Tiempos y Eficiencia. </a:t>
            </a:r>
          </a:p>
          <a:p>
            <a:pPr>
              <a:buFont typeface="Arial" charset="0"/>
              <a:buChar char="•"/>
            </a:pPr>
            <a:r>
              <a:rPr lang="es-GT" sz="1100" dirty="0" smtClean="0">
                <a:latin typeface="Cambria" pitchFamily="18" charset="0"/>
              </a:rPr>
              <a:t> Reflejar en el sistema el estado </a:t>
            </a:r>
            <a:r>
              <a:rPr lang="es-GT" sz="1100" dirty="0" err="1" smtClean="0">
                <a:latin typeface="Cambria" pitchFamily="18" charset="0"/>
              </a:rPr>
              <a:t>fisico</a:t>
            </a:r>
            <a:r>
              <a:rPr lang="es-GT" sz="1100" dirty="0" smtClean="0">
                <a:latin typeface="Cambria" pitchFamily="18" charset="0"/>
              </a:rPr>
              <a:t> de los Contenedores y su disponibilidad</a:t>
            </a:r>
          </a:p>
          <a:p>
            <a:pPr>
              <a:buFont typeface="Arial" charset="0"/>
              <a:buChar char="•"/>
            </a:pPr>
            <a:r>
              <a:rPr lang="es-GT" sz="1100" dirty="0" smtClean="0">
                <a:latin typeface="Cambria" pitchFamily="18" charset="0"/>
              </a:rPr>
              <a:t> Control de Inventario de Contenedores y </a:t>
            </a:r>
            <a:r>
              <a:rPr lang="es-GT" sz="1100" dirty="0" err="1" smtClean="0">
                <a:latin typeface="Cambria" pitchFamily="18" charset="0"/>
              </a:rPr>
              <a:t>demas</a:t>
            </a:r>
            <a:r>
              <a:rPr lang="es-GT" sz="1100" dirty="0" smtClean="0">
                <a:latin typeface="Cambria" pitchFamily="18" charset="0"/>
              </a:rPr>
              <a:t> equipo</a:t>
            </a:r>
          </a:p>
          <a:p>
            <a:pPr>
              <a:buFont typeface="Arial" charset="0"/>
              <a:buChar char="•"/>
            </a:pPr>
            <a:r>
              <a:rPr lang="es-GT" sz="1100" dirty="0" smtClean="0">
                <a:latin typeface="Cambria" pitchFamily="18" charset="0"/>
              </a:rPr>
              <a:t> Control de reparaciones realizadas por Terceros.</a:t>
            </a:r>
            <a:endParaRPr lang="es-GT" sz="1050" dirty="0" smtClean="0">
              <a:latin typeface="Cambria" pitchFamily="18" charset="0"/>
            </a:endParaRPr>
          </a:p>
          <a:p>
            <a:pPr>
              <a:buFont typeface="Arial" charset="0"/>
              <a:buChar char="•"/>
            </a:pPr>
            <a:endParaRPr lang="es-GT" sz="1050" dirty="0"/>
          </a:p>
        </p:txBody>
      </p:sp>
      <p:sp>
        <p:nvSpPr>
          <p:cNvPr id="9" name="8 CuadroTexto"/>
          <p:cNvSpPr txBox="1"/>
          <p:nvPr/>
        </p:nvSpPr>
        <p:spPr>
          <a:xfrm>
            <a:off x="0" y="773644"/>
            <a:ext cx="278605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GT" dirty="0" smtClean="0"/>
              <a:t>- </a:t>
            </a:r>
            <a:r>
              <a:rPr lang="es-GT" sz="2000" b="1" dirty="0" smtClean="0"/>
              <a:t>Habilidades</a:t>
            </a:r>
            <a:r>
              <a:rPr lang="es-GT" sz="2000" dirty="0" smtClean="0"/>
              <a:t> </a:t>
            </a:r>
            <a:r>
              <a:rPr lang="es-GT" dirty="0" smtClean="0"/>
              <a:t>-</a:t>
            </a:r>
            <a:endParaRPr lang="es-GT" dirty="0"/>
          </a:p>
        </p:txBody>
      </p:sp>
      <p:sp>
        <p:nvSpPr>
          <p:cNvPr id="10" name="9 CuadroTexto"/>
          <p:cNvSpPr txBox="1"/>
          <p:nvPr/>
        </p:nvSpPr>
        <p:spPr>
          <a:xfrm>
            <a:off x="285728" y="1214414"/>
            <a:ext cx="2500330" cy="53245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GT" sz="1000" b="1" dirty="0" smtClean="0"/>
              <a:t>Transporte </a:t>
            </a:r>
          </a:p>
          <a:p>
            <a:r>
              <a:rPr lang="es-GT" sz="1000" b="1" dirty="0" smtClean="0"/>
              <a:t>   -</a:t>
            </a:r>
            <a:r>
              <a:rPr lang="es-GT" sz="1000" dirty="0" smtClean="0"/>
              <a:t>Rendimiento por Unidad  y por Flotas</a:t>
            </a:r>
          </a:p>
          <a:p>
            <a:r>
              <a:rPr lang="es-GT" sz="1000" dirty="0" smtClean="0"/>
              <a:t>   -Manejo de Flotas</a:t>
            </a:r>
          </a:p>
          <a:p>
            <a:r>
              <a:rPr lang="es-GT" sz="1000" dirty="0" smtClean="0"/>
              <a:t>   -Planificación de unidades y equipos</a:t>
            </a:r>
          </a:p>
          <a:p>
            <a:r>
              <a:rPr lang="es-GT" sz="1000" dirty="0" smtClean="0"/>
              <a:t>   -Cumplimiento en llegadas a tiempo.</a:t>
            </a:r>
          </a:p>
          <a:p>
            <a:r>
              <a:rPr lang="es-GT" sz="1000" dirty="0" smtClean="0"/>
              <a:t>   -Calidad en la cadena de frio.</a:t>
            </a:r>
          </a:p>
          <a:p>
            <a:r>
              <a:rPr lang="es-GT" sz="1000" dirty="0" smtClean="0"/>
              <a:t>   -</a:t>
            </a:r>
            <a:r>
              <a:rPr lang="es-GT" sz="1000" dirty="0" err="1" smtClean="0"/>
              <a:t>Coordinacion</a:t>
            </a:r>
            <a:r>
              <a:rPr lang="es-GT" sz="1000" dirty="0" smtClean="0"/>
              <a:t> para Mantenimiento de Camiones, Chasis y </a:t>
            </a:r>
            <a:r>
              <a:rPr lang="es-GT" sz="1000" dirty="0" err="1" smtClean="0"/>
              <a:t>Genset</a:t>
            </a:r>
            <a:endParaRPr lang="es-GT" sz="1000" dirty="0" smtClean="0"/>
          </a:p>
          <a:p>
            <a:endParaRPr lang="es-GT" sz="1000" dirty="0" smtClean="0"/>
          </a:p>
          <a:p>
            <a:r>
              <a:rPr lang="es-GT" sz="1000" b="1" dirty="0" smtClean="0"/>
              <a:t>Operación de Terminal de Contenedores</a:t>
            </a:r>
          </a:p>
          <a:p>
            <a:r>
              <a:rPr lang="es-GT" sz="1000" dirty="0" smtClean="0"/>
              <a:t>   -Control de la Cadena de frio</a:t>
            </a:r>
          </a:p>
          <a:p>
            <a:r>
              <a:rPr lang="es-GT" sz="1000" dirty="0" smtClean="0"/>
              <a:t>   -En equipo con el </a:t>
            </a:r>
            <a:r>
              <a:rPr lang="es-GT" sz="1000" dirty="0" err="1" smtClean="0"/>
              <a:t>Depto</a:t>
            </a:r>
            <a:r>
              <a:rPr lang="es-GT" sz="1000" dirty="0" smtClean="0"/>
              <a:t> de M&amp;R tener la disponibilidad de: Contenedores, Chasis, </a:t>
            </a:r>
            <a:r>
              <a:rPr lang="es-GT" sz="1000" dirty="0" err="1" smtClean="0"/>
              <a:t>Genset</a:t>
            </a:r>
            <a:r>
              <a:rPr lang="es-GT" sz="1000" dirty="0" smtClean="0"/>
              <a:t>, </a:t>
            </a:r>
            <a:r>
              <a:rPr lang="es-GT" sz="1000" dirty="0" err="1" smtClean="0"/>
              <a:t>Power</a:t>
            </a:r>
            <a:r>
              <a:rPr lang="es-GT" sz="1000" dirty="0" smtClean="0"/>
              <a:t> Packs, Yard </a:t>
            </a:r>
            <a:r>
              <a:rPr lang="es-GT" sz="1000" dirty="0" err="1" smtClean="0"/>
              <a:t>Hustler</a:t>
            </a:r>
            <a:r>
              <a:rPr lang="es-GT" sz="1000" dirty="0" smtClean="0"/>
              <a:t>, Montacargas.</a:t>
            </a:r>
          </a:p>
          <a:p>
            <a:r>
              <a:rPr lang="es-GT" sz="1000" dirty="0" smtClean="0"/>
              <a:t>   -</a:t>
            </a:r>
            <a:r>
              <a:rPr lang="es-GT" sz="1000" dirty="0" err="1" smtClean="0"/>
              <a:t>Distribucion</a:t>
            </a:r>
            <a:r>
              <a:rPr lang="es-GT" sz="1000" dirty="0" smtClean="0"/>
              <a:t> de equipos según requerimientos</a:t>
            </a:r>
          </a:p>
          <a:p>
            <a:r>
              <a:rPr lang="es-GT" sz="1000" dirty="0" smtClean="0"/>
              <a:t>   -Unificar equipos de trabajo</a:t>
            </a:r>
          </a:p>
          <a:p>
            <a:endParaRPr lang="es-GT" sz="1000" dirty="0" smtClean="0"/>
          </a:p>
          <a:p>
            <a:r>
              <a:rPr lang="es-GT" sz="1000" b="1" dirty="0" smtClean="0"/>
              <a:t>Bodega e Inventarios</a:t>
            </a:r>
          </a:p>
          <a:p>
            <a:r>
              <a:rPr lang="es-GT" sz="1000" dirty="0" smtClean="0"/>
              <a:t>   -Control de partes de mayor y menor consumo</a:t>
            </a:r>
          </a:p>
          <a:p>
            <a:r>
              <a:rPr lang="es-GT" sz="1000" dirty="0" smtClean="0"/>
              <a:t>   -Recepcion, Entrega, </a:t>
            </a:r>
            <a:r>
              <a:rPr lang="es-GT" sz="1000" dirty="0" err="1" smtClean="0"/>
              <a:t>Rotacion</a:t>
            </a:r>
            <a:r>
              <a:rPr lang="es-GT" sz="1000" dirty="0" smtClean="0"/>
              <a:t>, Transferencias, Inventarios, Mapeos, </a:t>
            </a:r>
            <a:r>
              <a:rPr lang="es-GT" sz="1000" dirty="0" err="1" smtClean="0"/>
              <a:t>Kardex</a:t>
            </a:r>
            <a:endParaRPr lang="es-GT" sz="1000" dirty="0" smtClean="0"/>
          </a:p>
          <a:p>
            <a:r>
              <a:rPr lang="es-GT" sz="1000" dirty="0" smtClean="0"/>
              <a:t>   -Registrar en el Sistema los diferentes movimientos de partes.</a:t>
            </a:r>
          </a:p>
          <a:p>
            <a:r>
              <a:rPr lang="es-GT" sz="1000" dirty="0" smtClean="0"/>
              <a:t>   -Inventarios Cíclicos y Oficiales</a:t>
            </a:r>
          </a:p>
          <a:p>
            <a:endParaRPr lang="es-GT" sz="1000" dirty="0" smtClean="0"/>
          </a:p>
          <a:p>
            <a:r>
              <a:rPr lang="es-GT" sz="1000" b="1" dirty="0" smtClean="0"/>
              <a:t>Sistema de Mantenimiento</a:t>
            </a:r>
          </a:p>
          <a:p>
            <a:r>
              <a:rPr lang="es-GT" sz="1000" dirty="0" smtClean="0"/>
              <a:t>   -</a:t>
            </a:r>
            <a:r>
              <a:rPr lang="es-GT" sz="1000" dirty="0" err="1" smtClean="0"/>
              <a:t>Digitacion</a:t>
            </a:r>
            <a:r>
              <a:rPr lang="es-GT" sz="1000" dirty="0" smtClean="0"/>
              <a:t> en </a:t>
            </a:r>
            <a:r>
              <a:rPr lang="es-GT" sz="1000" dirty="0" err="1" smtClean="0"/>
              <a:t>linea</a:t>
            </a:r>
            <a:endParaRPr lang="es-GT" sz="1000" dirty="0" smtClean="0"/>
          </a:p>
          <a:p>
            <a:r>
              <a:rPr lang="es-GT" sz="1000" dirty="0" smtClean="0"/>
              <a:t>   -Control de eficiencia y tiempos en actividades del personal</a:t>
            </a:r>
          </a:p>
          <a:p>
            <a:r>
              <a:rPr lang="es-GT" sz="1000" dirty="0" smtClean="0"/>
              <a:t>   -Soportes para pago a servicios de terceros</a:t>
            </a:r>
          </a:p>
          <a:p>
            <a:endParaRPr lang="es-GT" sz="1000" dirty="0"/>
          </a:p>
        </p:txBody>
      </p:sp>
      <p:sp>
        <p:nvSpPr>
          <p:cNvPr id="12" name="11 CuadroTexto"/>
          <p:cNvSpPr txBox="1"/>
          <p:nvPr/>
        </p:nvSpPr>
        <p:spPr>
          <a:xfrm>
            <a:off x="5429264" y="7143768"/>
            <a:ext cx="13572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GT" dirty="0" smtClean="0"/>
              <a:t>Referencias</a:t>
            </a:r>
            <a:endParaRPr lang="es-GT" dirty="0"/>
          </a:p>
        </p:txBody>
      </p:sp>
      <p:sp>
        <p:nvSpPr>
          <p:cNvPr id="13" name="12 CuadroTexto"/>
          <p:cNvSpPr txBox="1"/>
          <p:nvPr/>
        </p:nvSpPr>
        <p:spPr>
          <a:xfrm>
            <a:off x="3000372" y="6149846"/>
            <a:ext cx="2500330" cy="27084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GT" sz="1000" dirty="0" smtClean="0"/>
              <a:t>Ing. </a:t>
            </a:r>
            <a:r>
              <a:rPr lang="es-GT" sz="1000" dirty="0" err="1" smtClean="0"/>
              <a:t>Antolin</a:t>
            </a:r>
            <a:r>
              <a:rPr lang="es-GT" sz="1000" dirty="0" smtClean="0"/>
              <a:t> </a:t>
            </a:r>
            <a:r>
              <a:rPr lang="es-GT" sz="1000" dirty="0" err="1" smtClean="0"/>
              <a:t>Cotto</a:t>
            </a:r>
            <a:r>
              <a:rPr lang="es-GT" sz="1000" dirty="0" smtClean="0"/>
              <a:t> </a:t>
            </a:r>
            <a:r>
              <a:rPr lang="es-GT" sz="1000" dirty="0" err="1" smtClean="0"/>
              <a:t>Revolorio</a:t>
            </a:r>
            <a:endParaRPr lang="es-GT" sz="1000" dirty="0" smtClean="0"/>
          </a:p>
          <a:p>
            <a:r>
              <a:rPr lang="es-GT" sz="1000" dirty="0" smtClean="0"/>
              <a:t>Superintendente de Transporte y Terminales</a:t>
            </a:r>
          </a:p>
          <a:p>
            <a:r>
              <a:rPr lang="es-GT" sz="1000" dirty="0" smtClean="0"/>
              <a:t>Chiquita </a:t>
            </a:r>
            <a:r>
              <a:rPr lang="es-GT" sz="1000" dirty="0" err="1" smtClean="0"/>
              <a:t>Brands</a:t>
            </a:r>
            <a:r>
              <a:rPr lang="es-GT" sz="1000" dirty="0" smtClean="0"/>
              <a:t>, </a:t>
            </a:r>
            <a:r>
              <a:rPr lang="es-GT" sz="1000" dirty="0" err="1" smtClean="0"/>
              <a:t>Gutemala</a:t>
            </a:r>
            <a:r>
              <a:rPr lang="es-GT" sz="1000" dirty="0" smtClean="0"/>
              <a:t> Costa Sur</a:t>
            </a:r>
          </a:p>
          <a:p>
            <a:r>
              <a:rPr lang="es-GT" sz="1000" dirty="0" smtClean="0"/>
              <a:t>Email </a:t>
            </a:r>
            <a:r>
              <a:rPr lang="es-GT" sz="1000" dirty="0" smtClean="0">
                <a:hlinkClick r:id="rId2"/>
              </a:rPr>
              <a:t>acotto@chiquita.com</a:t>
            </a:r>
            <a:endParaRPr lang="es-GT" sz="1000" dirty="0" smtClean="0"/>
          </a:p>
          <a:p>
            <a:r>
              <a:rPr lang="es-GT" sz="1000" dirty="0" smtClean="0"/>
              <a:t>Teléfono (502) 55163940</a:t>
            </a:r>
          </a:p>
          <a:p>
            <a:endParaRPr lang="es-GT" sz="1000" dirty="0" smtClean="0"/>
          </a:p>
          <a:p>
            <a:r>
              <a:rPr lang="es-GT" sz="1000" dirty="0" smtClean="0"/>
              <a:t>Daniel Vasquez</a:t>
            </a:r>
          </a:p>
          <a:p>
            <a:r>
              <a:rPr lang="es-GT" sz="1000" dirty="0" smtClean="0"/>
              <a:t>Supervisor de Materiales y Suministros</a:t>
            </a:r>
          </a:p>
          <a:p>
            <a:r>
              <a:rPr lang="es-GT" sz="1000" dirty="0" smtClean="0"/>
              <a:t>Chiquita </a:t>
            </a:r>
            <a:r>
              <a:rPr lang="es-GT" sz="1000" dirty="0" err="1" smtClean="0"/>
              <a:t>Brands</a:t>
            </a:r>
            <a:r>
              <a:rPr lang="es-GT" sz="1000" dirty="0" smtClean="0"/>
              <a:t>, Guatemala Costa Sur</a:t>
            </a:r>
          </a:p>
          <a:p>
            <a:r>
              <a:rPr lang="es-GT" sz="1000" dirty="0" smtClean="0"/>
              <a:t>Email </a:t>
            </a:r>
            <a:r>
              <a:rPr lang="es-GT" sz="1000" dirty="0" smtClean="0">
                <a:hlinkClick r:id="rId3"/>
              </a:rPr>
              <a:t>dvasquez@chiquita.com</a:t>
            </a:r>
            <a:endParaRPr lang="es-GT" sz="1000" dirty="0" smtClean="0"/>
          </a:p>
          <a:p>
            <a:r>
              <a:rPr lang="es-GT" sz="1000" dirty="0" smtClean="0"/>
              <a:t>Teléfono (502)  55933298</a:t>
            </a:r>
          </a:p>
          <a:p>
            <a:endParaRPr lang="es-GT" sz="1000" dirty="0" smtClean="0"/>
          </a:p>
          <a:p>
            <a:r>
              <a:rPr lang="es-GT" sz="1000" dirty="0" err="1" smtClean="0"/>
              <a:t>Hesser</a:t>
            </a:r>
            <a:r>
              <a:rPr lang="es-GT" sz="1000" dirty="0" smtClean="0"/>
              <a:t> </a:t>
            </a:r>
            <a:r>
              <a:rPr lang="es-GT" sz="1000" dirty="0" err="1" smtClean="0"/>
              <a:t>Martinez</a:t>
            </a:r>
            <a:endParaRPr lang="es-GT" sz="1000" dirty="0" smtClean="0"/>
          </a:p>
          <a:p>
            <a:r>
              <a:rPr lang="es-GT" sz="1000" dirty="0" err="1" smtClean="0"/>
              <a:t>Planficador</a:t>
            </a:r>
            <a:r>
              <a:rPr lang="es-GT" sz="1000" dirty="0" smtClean="0"/>
              <a:t> de Transporte</a:t>
            </a:r>
          </a:p>
          <a:p>
            <a:r>
              <a:rPr lang="es-GT" sz="1000" dirty="0" smtClean="0"/>
              <a:t>Comercializadora de Transporte</a:t>
            </a:r>
          </a:p>
          <a:p>
            <a:r>
              <a:rPr lang="es-GT" sz="1000" dirty="0" smtClean="0"/>
              <a:t>Email </a:t>
            </a:r>
            <a:r>
              <a:rPr lang="es-GT" sz="1000" dirty="0" smtClean="0">
                <a:hlinkClick r:id="rId4"/>
              </a:rPr>
              <a:t>hesser@pesadosdelsur.com</a:t>
            </a:r>
            <a:endParaRPr lang="es-GT" sz="1000" dirty="0" smtClean="0"/>
          </a:p>
          <a:p>
            <a:r>
              <a:rPr lang="es-GT" sz="1000" dirty="0" smtClean="0"/>
              <a:t>Teléfono (502) 42120252</a:t>
            </a:r>
            <a:endParaRPr lang="es-GT" sz="1000" dirty="0"/>
          </a:p>
        </p:txBody>
      </p:sp>
      <p:sp>
        <p:nvSpPr>
          <p:cNvPr id="11" name="10 Cerrar llave"/>
          <p:cNvSpPr/>
          <p:nvPr/>
        </p:nvSpPr>
        <p:spPr>
          <a:xfrm>
            <a:off x="5143512" y="6215074"/>
            <a:ext cx="642942" cy="2428892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1367</TotalTime>
  <Words>788</Words>
  <Application>Microsoft Office PowerPoint</Application>
  <PresentationFormat>Presentación en pantalla (4:3)</PresentationFormat>
  <Paragraphs>112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8" baseType="lpstr">
      <vt:lpstr>Aharoni</vt:lpstr>
      <vt:lpstr>Arial</vt:lpstr>
      <vt:lpstr>Calibri</vt:lpstr>
      <vt:lpstr>Cambria</vt:lpstr>
      <vt:lpstr>Copperplate Gothic Bold</vt:lpstr>
      <vt:lpstr>Tema de Office</vt:lpstr>
      <vt:lpstr>Presentación de PowerPoint</vt:lpstr>
      <vt:lpstr>Presentación de PowerPoint</vt:lpstr>
    </vt:vector>
  </TitlesOfParts>
  <Company>Grizli777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Enrique</dc:creator>
  <cp:lastModifiedBy>HP15AWLA</cp:lastModifiedBy>
  <cp:revision>50</cp:revision>
  <dcterms:created xsi:type="dcterms:W3CDTF">2015-06-10T04:25:38Z</dcterms:created>
  <dcterms:modified xsi:type="dcterms:W3CDTF">2017-09-12T05:00:04Z</dcterms:modified>
</cp:coreProperties>
</file>